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 varScale="1">
        <p:scale>
          <a:sx n="66" d="100"/>
          <a:sy n="66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DDCD-B2B8-456B-BF19-F0A81D38953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009F-170E-4B68-A68D-A7FB8023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/>
          <a:lstStyle/>
          <a:p>
            <a:r>
              <a:rPr lang="en-US" dirty="0" smtClean="0"/>
              <a:t>Group Activity I:</a:t>
            </a:r>
            <a:br>
              <a:rPr lang="en-US" dirty="0" smtClean="0"/>
            </a:br>
            <a:r>
              <a:rPr lang="en-US" dirty="0" smtClean="0"/>
              <a:t>Spot the Fake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3832" y="4581128"/>
            <a:ext cx="6400800" cy="1752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ESSIR 2015</a:t>
            </a:r>
          </a:p>
          <a:p>
            <a:r>
              <a:rPr lang="en-US" sz="2000" dirty="0" smtClean="0"/>
              <a:t>Thessaloniki, Sep 3-4, 2015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55593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Several interesting questions arise:</a:t>
            </a:r>
          </a:p>
          <a:p>
            <a:pPr lvl="1"/>
            <a:r>
              <a:rPr lang="en-US" dirty="0" smtClean="0"/>
              <a:t>what were the most important clues you used to decide whether a tweet was fake or not?</a:t>
            </a:r>
          </a:p>
          <a:p>
            <a:pPr lvl="1"/>
            <a:r>
              <a:rPr lang="en-US" dirty="0" smtClean="0"/>
              <a:t>what kind of additional information would you need to make better decisions?</a:t>
            </a:r>
          </a:p>
          <a:p>
            <a:pPr lvl="1"/>
            <a:r>
              <a:rPr lang="en-US" dirty="0" smtClean="0"/>
              <a:t>what kind of approaches could you devise to automate the task?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hich other platforms (besides Twitter) and what other kind of content (besides </a:t>
            </a:r>
            <a:r>
              <a:rPr lang="en-US" dirty="0" err="1" smtClean="0"/>
              <a:t>tweets+images</a:t>
            </a:r>
            <a:r>
              <a:rPr lang="en-US" dirty="0" smtClean="0"/>
              <a:t>) would you face similar problems and be able to apply similar approaches?</a:t>
            </a:r>
          </a:p>
          <a:p>
            <a:pPr lvl="1"/>
            <a:r>
              <a:rPr lang="en-US" b="1" dirty="0" smtClean="0"/>
              <a:t>h</a:t>
            </a:r>
            <a:r>
              <a:rPr lang="en-US" b="1" dirty="0" smtClean="0"/>
              <a:t>ow does this problem relate to or could affect your research?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Can you Game Us?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tomorrow afternoon (before the group activity), you need to create and post 5 tweets with images using </a:t>
            </a:r>
            <a:r>
              <a:rPr lang="en-US" dirty="0" err="1" smtClean="0"/>
              <a:t>hashtags</a:t>
            </a:r>
            <a:r>
              <a:rPr lang="en-US" dirty="0" smtClean="0"/>
              <a:t> #essir2015 #</a:t>
            </a:r>
            <a:r>
              <a:rPr lang="en-US" dirty="0" err="1" smtClean="0"/>
              <a:t>fakeornot</a:t>
            </a:r>
            <a:endParaRPr lang="en-US" dirty="0" smtClean="0"/>
          </a:p>
          <a:p>
            <a:r>
              <a:rPr lang="en-US" dirty="0" smtClean="0"/>
              <a:t>Out of the 5 tweets, 4 should be real, and only one fake. Try to be creative!</a:t>
            </a:r>
          </a:p>
          <a:p>
            <a:r>
              <a:rPr lang="en-US" dirty="0" smtClean="0"/>
              <a:t>Our task is then to spot the fake!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9004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900488" cy="4608512"/>
          </a:xfrm>
          <a:prstGeom prst="rect">
            <a:avLst/>
          </a:prstGeom>
          <a:noFill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44008" y="1700808"/>
            <a:ext cx="43211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latin typeface="Calibri" pitchFamily="34" charset="0"/>
              </a:rPr>
              <a:t>Real photo</a:t>
            </a:r>
          </a:p>
          <a:p>
            <a:r>
              <a:rPr lang="en-US" sz="2000" dirty="0">
                <a:latin typeface="Calibri" pitchFamily="34" charset="0"/>
              </a:rPr>
              <a:t>captured April 2011 by WSJ</a:t>
            </a:r>
          </a:p>
          <a:p>
            <a:r>
              <a:rPr lang="en-US" sz="2000" b="1" dirty="0">
                <a:latin typeface="Calibri" pitchFamily="34" charset="0"/>
              </a:rPr>
              <a:t>but</a:t>
            </a:r>
          </a:p>
          <a:p>
            <a:r>
              <a:rPr lang="en-US" sz="2000" dirty="0">
                <a:latin typeface="Calibri" pitchFamily="34" charset="0"/>
              </a:rPr>
              <a:t>heavily tweeted during Hurricane Sandy</a:t>
            </a:r>
          </a:p>
          <a:p>
            <a:r>
              <a:rPr lang="en-US" sz="2000" dirty="0">
                <a:latin typeface="Calibri" pitchFamily="34" charset="0"/>
              </a:rPr>
              <a:t>(29 Oct 2012)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Tweeted by multiple sources &amp; </a:t>
            </a:r>
            <a:r>
              <a:rPr lang="en-US" sz="2000" dirty="0" err="1">
                <a:latin typeface="Calibri" pitchFamily="34" charset="0"/>
              </a:rPr>
              <a:t>retweeted</a:t>
            </a:r>
            <a:r>
              <a:rPr lang="en-US" sz="2000" dirty="0">
                <a:latin typeface="Calibri" pitchFamily="34" charset="0"/>
              </a:rPr>
              <a:t> multiple times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Original online at: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37113" y="5002212"/>
            <a:ext cx="4306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http://blogs.wsj.com/metropolis/2011/04/28/weather-journal-clouds-gathered-but-no-tornado-damage/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Overview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gathering</a:t>
            </a:r>
          </a:p>
          <a:p>
            <a:r>
              <a:rPr lang="en-US" dirty="0" smtClean="0"/>
              <a:t>Example labeling </a:t>
            </a:r>
          </a:p>
          <a:p>
            <a:r>
              <a:rPr lang="en-US" dirty="0" smtClean="0"/>
              <a:t>Result Analysis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Game!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Labeling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activity leader will show you a number of results to label</a:t>
            </a:r>
          </a:p>
          <a:p>
            <a:r>
              <a:rPr lang="en-US" dirty="0" smtClean="0"/>
              <a:t>Each result will be a tweet containing an image and the Twitter profile of the author</a:t>
            </a:r>
          </a:p>
          <a:p>
            <a:r>
              <a:rPr lang="en-US" dirty="0" smtClean="0"/>
              <a:t>Labeling should happen relatively fast (use spreadsheet or piece of paper)</a:t>
            </a:r>
          </a:p>
          <a:p>
            <a:r>
              <a:rPr lang="en-US" dirty="0" smtClean="0"/>
              <a:t>Take notes on what drove your decision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788757" cy="15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6 - TextBox"/>
          <p:cNvSpPr txBox="1"/>
          <p:nvPr/>
        </p:nvSpPr>
        <p:spPr>
          <a:xfrm>
            <a:off x="323528" y="32129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TWEET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788757" cy="15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1" y="3186000"/>
            <a:ext cx="5414035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- TextBox"/>
          <p:cNvSpPr txBox="1"/>
          <p:nvPr/>
        </p:nvSpPr>
        <p:spPr>
          <a:xfrm>
            <a:off x="6012160" y="3212976"/>
            <a:ext cx="185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LINKED CONTENT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788757" cy="15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1" y="3186000"/>
            <a:ext cx="5414035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4237741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- TextBox"/>
          <p:cNvSpPr txBox="1"/>
          <p:nvPr/>
        </p:nvSpPr>
        <p:spPr>
          <a:xfrm>
            <a:off x="7884368" y="3789040"/>
            <a:ext cx="10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Analysis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labeling, you will be given the correct labels</a:t>
            </a:r>
          </a:p>
          <a:p>
            <a:r>
              <a:rPr lang="en-US" dirty="0" smtClean="0"/>
              <a:t>Individual annotations by group members should be collected by the “data analyst” of the group</a:t>
            </a:r>
          </a:p>
          <a:p>
            <a:r>
              <a:rPr lang="en-US" dirty="0" smtClean="0"/>
              <a:t>You could compute some interesting measures: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hat was the overall fake detection accuracy of the group (using majority voting) and what were the individual responses?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hich examples were the most challenging ones?</a:t>
            </a:r>
          </a:p>
          <a:p>
            <a:pPr lvl="1"/>
            <a:r>
              <a:rPr lang="en-US" dirty="0" smtClean="0"/>
              <a:t>who was the best fake spotter of the group?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351</Words>
  <Application>Microsoft Office PowerPoint</Application>
  <PresentationFormat>Προβολή στην οθόνη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Group Activity I: Spot the Fake</vt:lpstr>
      <vt:lpstr>Real or Fake?</vt:lpstr>
      <vt:lpstr>Real or Fake?</vt:lpstr>
      <vt:lpstr>Activity Overview</vt:lpstr>
      <vt:lpstr>Example Labeling</vt:lpstr>
      <vt:lpstr>Example</vt:lpstr>
      <vt:lpstr>Example</vt:lpstr>
      <vt:lpstr>Example</vt:lpstr>
      <vt:lpstr>Result Analysis</vt:lpstr>
      <vt:lpstr>Discussion</vt:lpstr>
      <vt:lpstr> Can you Game Us?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Activity I: Spot the Fake</dc:title>
  <dc:creator>Akis</dc:creator>
  <cp:lastModifiedBy>Akis</cp:lastModifiedBy>
  <cp:revision>9</cp:revision>
  <dcterms:created xsi:type="dcterms:W3CDTF">2015-09-03T06:34:21Z</dcterms:created>
  <dcterms:modified xsi:type="dcterms:W3CDTF">2015-09-03T09:22:39Z</dcterms:modified>
</cp:coreProperties>
</file>