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7" autoAdjust="0"/>
    <p:restoredTop sz="94660"/>
  </p:normalViewPr>
  <p:slideViewPr>
    <p:cSldViewPr>
      <p:cViewPr>
        <p:scale>
          <a:sx n="70" d="100"/>
          <a:sy n="70" d="100"/>
        </p:scale>
        <p:origin x="-93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DDCD-B2B8-456B-BF19-F0A81D38953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A009F-170E-4B68-A68D-A7FB80239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C89D65OInjkeee387ANfdVWClDtLD0TyslvTxh_mww0/viewform" TargetMode="External"/><Relationship Id="rId2" Type="http://schemas.openxmlformats.org/officeDocument/2006/relationships/hyperlink" Target="https://docs.google.com/forms/d/1LOaEgUsnk3c-aEeICQOyTjKeI3tC98iehH4XryKPxcA/viewfo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Group Activity II:</a:t>
            </a:r>
            <a:br>
              <a:rPr lang="en-US" dirty="0" smtClean="0"/>
            </a:br>
            <a:r>
              <a:rPr lang="en-US" dirty="0" smtClean="0"/>
              <a:t>Privacy in </a:t>
            </a:r>
            <a:r>
              <a:rPr lang="en-US" dirty="0" smtClean="0"/>
              <a:t>a Connected </a:t>
            </a:r>
            <a:r>
              <a:rPr lang="en-US" dirty="0" smtClean="0"/>
              <a:t>W</a:t>
            </a:r>
            <a:r>
              <a:rPr lang="en-US" dirty="0" smtClean="0"/>
              <a:t>orld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3832" y="4581128"/>
            <a:ext cx="6400800" cy="17526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ESSIR 2015</a:t>
            </a:r>
          </a:p>
          <a:p>
            <a:r>
              <a:rPr lang="en-US" sz="2000" dirty="0" smtClean="0"/>
              <a:t>Thessaloniki, Sep 3-4, 2015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6555938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</a:t>
            </a:r>
            <a:r>
              <a:rPr lang="en-US" dirty="0" smtClean="0"/>
              <a:t>Information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Social </a:t>
            </a:r>
            <a:r>
              <a:rPr lang="en-US" dirty="0" smtClean="0"/>
              <a:t>M</a:t>
            </a:r>
            <a:r>
              <a:rPr lang="en-US" dirty="0" smtClean="0"/>
              <a:t>edia </a:t>
            </a:r>
            <a:r>
              <a:rPr lang="en-US" dirty="0" smtClean="0"/>
              <a:t>and </a:t>
            </a:r>
            <a:r>
              <a:rPr lang="en-US" dirty="0" smtClean="0"/>
              <a:t>Query </a:t>
            </a:r>
            <a:r>
              <a:rPr lang="en-US" dirty="0" smtClean="0"/>
              <a:t>L</a:t>
            </a:r>
            <a:r>
              <a:rPr lang="en-US" dirty="0" smtClean="0"/>
              <a:t>ogs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980" t="27386" r="31486" b="18014"/>
          <a:stretch/>
        </p:blipFill>
        <p:spPr>
          <a:xfrm>
            <a:off x="467544" y="2780928"/>
            <a:ext cx="3888432" cy="2281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644008" y="2780928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2015-09-03 13:55	</a:t>
            </a:r>
            <a:r>
              <a:rPr lang="en-US" b="1" dirty="0" smtClean="0"/>
              <a:t>car battery</a:t>
            </a:r>
            <a:endParaRPr lang="en-US" b="1" dirty="0" smtClean="0"/>
          </a:p>
          <a:p>
            <a:r>
              <a:rPr lang="en-US" dirty="0" smtClean="0"/>
              <a:t>2015-09-03 13:57</a:t>
            </a:r>
            <a:r>
              <a:rPr lang="en-US" dirty="0"/>
              <a:t>	</a:t>
            </a:r>
            <a:r>
              <a:rPr lang="en-US" b="1" dirty="0" smtClean="0"/>
              <a:t>present for girlfriend</a:t>
            </a:r>
            <a:endParaRPr lang="en-US" b="1" dirty="0"/>
          </a:p>
          <a:p>
            <a:r>
              <a:rPr lang="en-US" dirty="0"/>
              <a:t>2015-09-03 </a:t>
            </a:r>
            <a:r>
              <a:rPr lang="en-US" dirty="0" smtClean="0"/>
              <a:t>13:59</a:t>
            </a:r>
            <a:r>
              <a:rPr lang="en-US" dirty="0"/>
              <a:t>	</a:t>
            </a:r>
            <a:r>
              <a:rPr lang="en-US" b="1" dirty="0" smtClean="0"/>
              <a:t>best rings thessaloniki</a:t>
            </a:r>
            <a:endParaRPr lang="en-US" b="1" dirty="0"/>
          </a:p>
          <a:p>
            <a:r>
              <a:rPr lang="en-US" dirty="0"/>
              <a:t>2015-09-03 </a:t>
            </a:r>
            <a:r>
              <a:rPr lang="en-US" dirty="0" smtClean="0"/>
              <a:t>14:01</a:t>
            </a:r>
            <a:r>
              <a:rPr lang="en-US" dirty="0"/>
              <a:t>	</a:t>
            </a:r>
            <a:r>
              <a:rPr lang="en-US" b="1" dirty="0" smtClean="0"/>
              <a:t>cool clothes online</a:t>
            </a:r>
            <a:endParaRPr lang="en-US" b="1" dirty="0"/>
          </a:p>
          <a:p>
            <a:r>
              <a:rPr lang="en-US" dirty="0"/>
              <a:t>2015-09-03 </a:t>
            </a:r>
            <a:r>
              <a:rPr lang="en-US" dirty="0" smtClean="0"/>
              <a:t>14:02</a:t>
            </a:r>
            <a:r>
              <a:rPr lang="en-US" dirty="0"/>
              <a:t>	</a:t>
            </a:r>
            <a:r>
              <a:rPr lang="en-US" b="1" dirty="0" smtClean="0"/>
              <a:t>hip </a:t>
            </a:r>
            <a:r>
              <a:rPr lang="en-US" b="1" dirty="0" smtClean="0"/>
              <a:t>shoes online</a:t>
            </a:r>
            <a:endParaRPr lang="en-US" b="1" dirty="0"/>
          </a:p>
          <a:p>
            <a:r>
              <a:rPr lang="en-US" dirty="0"/>
              <a:t>2015-09-03 </a:t>
            </a:r>
            <a:r>
              <a:rPr lang="en-US" dirty="0" smtClean="0"/>
              <a:t>14:05</a:t>
            </a:r>
            <a:r>
              <a:rPr lang="en-US" dirty="0"/>
              <a:t>	</a:t>
            </a:r>
            <a:r>
              <a:rPr lang="en-US" b="1" dirty="0" smtClean="0"/>
              <a:t>ipa beers thessaloniki</a:t>
            </a:r>
            <a:endParaRPr lang="en-US" b="1" dirty="0"/>
          </a:p>
          <a:p>
            <a:r>
              <a:rPr lang="en-US" dirty="0"/>
              <a:t>2015-09-03 </a:t>
            </a:r>
            <a:r>
              <a:rPr lang="en-US" dirty="0" smtClean="0"/>
              <a:t>14:07</a:t>
            </a:r>
            <a:r>
              <a:rPr lang="en-US" dirty="0"/>
              <a:t>	</a:t>
            </a:r>
            <a:r>
              <a:rPr lang="en-US" b="1" dirty="0" smtClean="0"/>
              <a:t>hoppy pub</a:t>
            </a:r>
            <a:endParaRPr lang="en-US" b="1" dirty="0"/>
          </a:p>
          <a:p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2276872"/>
            <a:ext cx="36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ocial media presence (social privacy)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4932040" y="2276872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dirty="0" smtClean="0"/>
              <a:t>uery logs (institutional privacy)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Overview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gathering</a:t>
            </a:r>
          </a:p>
          <a:p>
            <a:r>
              <a:rPr lang="en-US" dirty="0" smtClean="0"/>
              <a:t>Questionnaire (5 minutes)</a:t>
            </a:r>
          </a:p>
          <a:p>
            <a:r>
              <a:rPr lang="en-US" dirty="0" smtClean="0"/>
              <a:t>Result Analysis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Taxonomy of Personal Information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48665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/>
              <a:t>3: 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docs.google.com/forms/d/1LOaEgUsnk3c-aEeICQOyTjKeI3tC98iehH4XryKPxcA/viewform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Group 4:</a:t>
            </a:r>
          </a:p>
          <a:p>
            <a:pPr marL="0" indent="0">
              <a:buNone/>
            </a:pP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docs.google.com/forms/d/1C89D65OInjkeee387ANfdVWClDtLD0TyslvTxh_mww0/viewform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Analysis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the questionnaire is filled by all group members, the “data analyst” of the group will be given access to the collected results. </a:t>
            </a:r>
            <a:r>
              <a:rPr lang="en-US" u="sng" dirty="0" smtClean="0"/>
              <a:t>Please contact Theodora/</a:t>
            </a:r>
            <a:r>
              <a:rPr lang="en-US" u="sng" dirty="0" err="1" smtClean="0"/>
              <a:t>Akis</a:t>
            </a:r>
            <a:r>
              <a:rPr lang="en-US" u="sng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You could compute some interesting measures: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is considered the most sensitive information?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such information publicly available by group members or can it be easily inferred?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group members worried about this?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interesting questions arise:</a:t>
            </a:r>
          </a:p>
          <a:p>
            <a:pPr lvl="1"/>
            <a:r>
              <a:rPr lang="en-US" dirty="0" smtClean="0"/>
              <a:t>what/how much information would be willing to reveal online for better search/social media services?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kind of </a:t>
            </a:r>
            <a:r>
              <a:rPr lang="en-US" dirty="0" smtClean="0"/>
              <a:t>information </a:t>
            </a:r>
            <a:r>
              <a:rPr lang="en-US" dirty="0"/>
              <a:t>would you need to make better </a:t>
            </a:r>
            <a:r>
              <a:rPr lang="en-US" dirty="0" smtClean="0"/>
              <a:t>decisions about what to reveal online?</a:t>
            </a:r>
          </a:p>
          <a:p>
            <a:pPr lvl="1"/>
            <a:r>
              <a:rPr lang="en-US" dirty="0" smtClean="0"/>
              <a:t>what should social media platforms and search engines do to preserve the privacy of their users?</a:t>
            </a:r>
          </a:p>
          <a:p>
            <a:pPr lvl="1"/>
            <a:r>
              <a:rPr lang="en-US" b="1" dirty="0" smtClean="0"/>
              <a:t>how </a:t>
            </a:r>
            <a:r>
              <a:rPr lang="en-US" b="1" dirty="0"/>
              <a:t>does this problem relate to or could affect </a:t>
            </a:r>
            <a:r>
              <a:rPr lang="en-US" b="1" dirty="0" smtClean="0"/>
              <a:t>your research</a:t>
            </a:r>
            <a:r>
              <a:rPr lang="en-US" b="1" dirty="0"/>
              <a:t>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196</Words>
  <Application>Microsoft Office PowerPoint</Application>
  <PresentationFormat>Προβολή στην οθόνη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Group Activity II: Privacy in a Connected World</vt:lpstr>
      <vt:lpstr>Personal Information  in Social Media and Query Logs</vt:lpstr>
      <vt:lpstr>Activity Overview</vt:lpstr>
      <vt:lpstr>A Taxonomy of Personal Information</vt:lpstr>
      <vt:lpstr>Questionnaire</vt:lpstr>
      <vt:lpstr>Result Analysis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Activity I: Spot the Fake</dc:title>
  <dc:creator>Akis</dc:creator>
  <cp:lastModifiedBy>Akis</cp:lastModifiedBy>
  <cp:revision>24</cp:revision>
  <dcterms:created xsi:type="dcterms:W3CDTF">2015-09-03T06:34:21Z</dcterms:created>
  <dcterms:modified xsi:type="dcterms:W3CDTF">2015-09-03T12:00:14Z</dcterms:modified>
</cp:coreProperties>
</file>